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5D86F1C-4E3F-0C48-8E8F-97EB9D303679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uler.adobe.com/%23themes/rating?time=30" TargetMode="External"/><Relationship Id="rId3" Type="http://schemas.openxmlformats.org/officeDocument/2006/relationships/hyperlink" Target="http://colorschemedesign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4" Type="http://schemas.openxmlformats.org/officeDocument/2006/relationships/hyperlink" Target="http://ifontyou.com/" TargetMode="External"/><Relationship Id="rId5" Type="http://schemas.openxmlformats.org/officeDocument/2006/relationships/hyperlink" Target="http://fontawesome.io/" TargetMode="External"/><Relationship Id="rId6" Type="http://schemas.openxmlformats.org/officeDocument/2006/relationships/hyperlink" Target="http://fortawesome.github.io/Font-Awesome/cheatsheet/" TargetMode="External"/><Relationship Id="rId7" Type="http://schemas.openxmlformats.org/officeDocument/2006/relationships/hyperlink" Target="https://github.com/blakeperdue/ios7-wireframe-k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ler.adobe.co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in </a:t>
            </a:r>
            <a:r>
              <a:rPr lang="en-US" dirty="0" smtClean="0"/>
              <a:t>21 minutes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 the very basics.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n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0" y="196138"/>
            <a:ext cx="7452462" cy="6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colo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 b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600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 or RGB?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Print</a:t>
            </a:r>
          </a:p>
          <a:p>
            <a:r>
              <a:rPr lang="en-US" dirty="0" smtClean="0"/>
              <a:t>Pigment</a:t>
            </a:r>
          </a:p>
          <a:p>
            <a:r>
              <a:rPr lang="en-US" dirty="0" smtClean="0"/>
              <a:t>DO NOT USE IN CLASS!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For Screens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ALWAYS USE IN CLASS!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7933" y="5295201"/>
            <a:ext cx="707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WILL NEVER USE OR SPEAK OF CMYK IN THIS CLASS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lorwhee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2" y="548177"/>
            <a:ext cx="4477258" cy="44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Scheme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http://kuler.adobe.com/#themes/rating?time=30</a:t>
            </a:r>
            <a:endParaRPr lang="en-US" dirty="0"/>
          </a:p>
          <a:p>
            <a:r>
              <a:rPr lang="en-US" dirty="0">
                <a:hlinkClick r:id="rId3"/>
              </a:rPr>
              <a:t>http://colorschemedesigner.com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Selection in Photoshop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4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Design: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Types of Type (Fonts</a:t>
            </a:r>
          </a:p>
          <a:p>
            <a:r>
              <a:rPr lang="en-US" dirty="0" smtClean="0"/>
              <a:t>Type on the web</a:t>
            </a:r>
            <a:endParaRPr lang="en-US" dirty="0"/>
          </a:p>
        </p:txBody>
      </p:sp>
      <p:pic>
        <p:nvPicPr>
          <p:cNvPr id="6" name="Picture Placeholder 5" descr="typo-high-res-typography-wallpaper-for-inspiration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9641"/>
          <a:stretch/>
        </p:blipFill>
        <p:spPr/>
      </p:pic>
    </p:spTree>
    <p:extLst>
      <p:ext uri="{BB962C8B-B14F-4D97-AF65-F5344CB8AC3E}">
        <p14:creationId xmlns:p14="http://schemas.microsoft.com/office/powerpoint/2010/main" val="164540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Type has multiple purposes but the most important is readability. The ability for a reader to easily read and understand the text.</a:t>
            </a:r>
          </a:p>
          <a:p>
            <a:endParaRPr lang="en-US" dirty="0"/>
          </a:p>
          <a:p>
            <a:r>
              <a:rPr lang="en-US" dirty="0" smtClean="0"/>
              <a:t>Contributors/Distractors</a:t>
            </a:r>
          </a:p>
          <a:p>
            <a:r>
              <a:rPr lang="en-US" dirty="0" smtClean="0"/>
              <a:t>Size, color, texture, light, font, weight, relationship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1420551"/>
          </a:xfrm>
        </p:spPr>
        <p:txBody>
          <a:bodyPr/>
          <a:lstStyle/>
          <a:p>
            <a:r>
              <a:rPr lang="en-US" dirty="0"/>
              <a:t>When you combine type faces that are similar but not the same. This makes the page less interesting because it is not concordant.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8990" y="4496674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Times New Roman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8691" y="5491132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"/>
                <a:cs typeface="Palatino"/>
              </a:rPr>
              <a:t>Palatino</a:t>
            </a:r>
            <a:endParaRPr lang="en-US" sz="28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8265" y="4655264"/>
            <a:ext cx="800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Times New Roman"/>
                <a:cs typeface="Times New Roman"/>
              </a:rPr>
              <a:t>&amp;</a:t>
            </a:r>
            <a:endParaRPr lang="en-US" sz="6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76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3142414" cy="3823447"/>
          </a:xfrm>
        </p:spPr>
        <p:txBody>
          <a:bodyPr/>
          <a:lstStyle/>
          <a:p>
            <a:r>
              <a:rPr lang="en-US" dirty="0"/>
              <a:t>When you combine separate typefaces that are distinct and different from each other. The best designs have contrast and this includes font. </a:t>
            </a:r>
          </a:p>
          <a:p>
            <a:endParaRPr lang="en-US" dirty="0"/>
          </a:p>
        </p:txBody>
      </p:sp>
      <p:pic>
        <p:nvPicPr>
          <p:cNvPr id="4" name="Content Placeholder 3" descr="4714686053_8a523f4c98_b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28" r="-110128"/>
          <a:stretch>
            <a:fillRect/>
          </a:stretch>
        </p:blipFill>
        <p:spPr>
          <a:xfrm>
            <a:off x="0" y="251617"/>
            <a:ext cx="13643668" cy="6579925"/>
          </a:xfrm>
        </p:spPr>
      </p:pic>
    </p:spTree>
    <p:extLst>
      <p:ext uri="{BB962C8B-B14F-4D97-AF65-F5344CB8AC3E}">
        <p14:creationId xmlns:p14="http://schemas.microsoft.com/office/powerpoint/2010/main" val="34686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Categories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 them in groups of two:</a:t>
            </a:r>
          </a:p>
          <a:p>
            <a:r>
              <a:rPr lang="en-US" dirty="0" smtClean="0"/>
              <a:t>Old/Modern, Serif/Sans, Script/Decorative</a:t>
            </a:r>
            <a:endParaRPr lang="en-US" dirty="0"/>
          </a:p>
        </p:txBody>
      </p:sp>
      <p:pic>
        <p:nvPicPr>
          <p:cNvPr id="5" name="Picture Placeholder 4" descr="font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48" r="-35648"/>
          <a:stretch>
            <a:fillRect/>
          </a:stretch>
        </p:blipFill>
        <p:spPr>
          <a:xfrm>
            <a:off x="-251696" y="265216"/>
            <a:ext cx="9784895" cy="4760219"/>
          </a:xfrm>
        </p:spPr>
      </p:pic>
    </p:spTree>
    <p:extLst>
      <p:ext uri="{BB962C8B-B14F-4D97-AF65-F5344CB8AC3E}">
        <p14:creationId xmlns:p14="http://schemas.microsoft.com/office/powerpoint/2010/main" val="76783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or Design Element: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nything </a:t>
            </a:r>
            <a:r>
              <a:rPr lang="en-US" dirty="0"/>
              <a:t>on the page as well as the lack of anything (space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Images</a:t>
            </a:r>
            <a:r>
              <a:rPr lang="en-US" dirty="0"/>
              <a:t>, text, lines, shapes, graphics, spacing, etc.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Design is about: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Creating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Solving Problems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8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Rules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Never use more than three fonts and two is probably enough</a:t>
            </a:r>
          </a:p>
          <a:p>
            <a:r>
              <a:rPr lang="en-US" dirty="0" smtClean="0"/>
              <a:t>Never use more than one serif font</a:t>
            </a:r>
          </a:p>
          <a:p>
            <a:r>
              <a:rPr lang="en-US" dirty="0" smtClean="0"/>
              <a:t>Never use more than one san serif font</a:t>
            </a:r>
          </a:p>
          <a:p>
            <a:r>
              <a:rPr lang="en-US" dirty="0" smtClean="0"/>
              <a:t>Never use more than one decorative font and only in limited doses</a:t>
            </a:r>
          </a:p>
          <a:p>
            <a:r>
              <a:rPr lang="en-US" dirty="0" smtClean="0"/>
              <a:t>Typically, I choose one Serif, one san and call it a style!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6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Must Haves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85" y="2595562"/>
            <a:ext cx="8960815" cy="3670767"/>
          </a:xfrm>
        </p:spPr>
        <p:txBody>
          <a:bodyPr/>
          <a:lstStyle/>
          <a:p>
            <a:r>
              <a:rPr lang="en-US" dirty="0"/>
              <a:t>Color: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kuler.adobe.com</a:t>
            </a:r>
            <a:endParaRPr lang="en-US" dirty="0" smtClean="0"/>
          </a:p>
          <a:p>
            <a:r>
              <a:rPr lang="en-US" dirty="0"/>
              <a:t>Fonts: </a:t>
            </a:r>
            <a:r>
              <a:rPr lang="en-US" dirty="0">
                <a:hlinkClick r:id="rId3"/>
              </a:rPr>
              <a:t>http://www.fontsquirrel.com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Font Combos: </a:t>
            </a:r>
            <a:r>
              <a:rPr lang="en-US" dirty="0">
                <a:hlinkClick r:id="rId4"/>
              </a:rPr>
              <a:t>http://ifontyou.com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Icons: </a:t>
            </a:r>
            <a:r>
              <a:rPr lang="en-US" dirty="0">
                <a:hlinkClick r:id="rId5"/>
              </a:rPr>
              <a:t>http://fontawesome.io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http://fortawesome.github.io/Font-Awesome/cheatsheet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err="1" smtClean="0"/>
              <a:t>Wireframing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https://github.com/blakeperdue/ios7-wireframe-</a:t>
            </a:r>
            <a:r>
              <a:rPr lang="en-US" dirty="0" smtClean="0">
                <a:hlinkClick r:id="rId7"/>
              </a:rPr>
              <a:t>kit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6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App</a:t>
            </a:r>
            <a:endParaRPr lang="en-US" dirty="0"/>
          </a:p>
        </p:txBody>
      </p:sp>
      <p:pic>
        <p:nvPicPr>
          <p:cNvPr id="4" name="Content Placeholder 3" descr="Facebook-Apps-Slid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r="10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55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</a:t>
            </a:r>
            <a:r>
              <a:rPr lang="en-US" dirty="0" smtClean="0"/>
              <a:t>vs. </a:t>
            </a:r>
            <a:r>
              <a:rPr lang="en-US" dirty="0"/>
              <a:t>Perceived 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747" r="-27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4429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Thumbnails Scaled</a:t>
            </a:r>
          </a:p>
          <a:p>
            <a:r>
              <a:rPr lang="en-US" dirty="0" smtClean="0"/>
              <a:t>Cache of News feed</a:t>
            </a:r>
          </a:p>
          <a:p>
            <a:r>
              <a:rPr lang="en-US" dirty="0" smtClean="0"/>
              <a:t>Cache of Status on previous pages.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3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5495" r="-105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4908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Changes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030" r="140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New Menu Dividers</a:t>
            </a:r>
          </a:p>
          <a:p>
            <a:r>
              <a:rPr lang="en-US" dirty="0" smtClean="0"/>
              <a:t>Message: “New Stories”</a:t>
            </a:r>
          </a:p>
        </p:txBody>
      </p:sp>
    </p:spTree>
    <p:extLst>
      <p:ext uri="{BB962C8B-B14F-4D97-AF65-F5344CB8AC3E}">
        <p14:creationId xmlns:p14="http://schemas.microsoft.com/office/powerpoint/2010/main" val="185184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9833" b="-983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Modernized buttons</a:t>
            </a:r>
          </a:p>
          <a:p>
            <a:r>
              <a:rPr lang="en-US" dirty="0" smtClean="0"/>
              <a:t>Brighter color blue</a:t>
            </a:r>
          </a:p>
          <a:p>
            <a:r>
              <a:rPr lang="en-US" dirty="0" smtClean="0"/>
              <a:t>Raised/Depth txt/</a:t>
            </a:r>
            <a:r>
              <a:rPr lang="en-US" dirty="0" err="1" smtClean="0"/>
              <a:t>btns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Buttons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Does a button need a visually defined area.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3694" r="-23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358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Sliding 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Communicates you have not left the previous content, it is just moved over.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0368" b="30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87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C.R.A.P: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Alignment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Proximity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45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Your Apps!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3960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colors, shapes, sizes</a:t>
            </a:r>
            <a:r>
              <a:rPr lang="en-US" dirty="0" smtClean="0"/>
              <a:t>, fonts, </a:t>
            </a:r>
            <a:r>
              <a:rPr lang="en-US" dirty="0"/>
              <a:t>space and imagery to create contrast in 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Avoid colors and typefaces that are similar.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Placeholder 9" descr="Caviar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097" r="21155" b="8729"/>
          <a:stretch/>
        </p:blipFill>
        <p:spPr>
          <a:xfrm>
            <a:off x="7543800" y="2628900"/>
            <a:ext cx="1371600" cy="1481138"/>
          </a:xfrm>
        </p:spPr>
      </p:pic>
      <p:pic>
        <p:nvPicPr>
          <p:cNvPr id="14" name="Picture Placeholder 13" descr="ipo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22075"/>
          <a:stretch/>
        </p:blipFill>
        <p:spPr/>
      </p:pic>
      <p:pic>
        <p:nvPicPr>
          <p:cNvPr id="16" name="Picture Placeholder 15" descr="high-contrast.jp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0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775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2" y="109452"/>
            <a:ext cx="8209913" cy="6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Repeat visual elements throughout the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Communicates </a:t>
            </a:r>
            <a:r>
              <a:rPr lang="en-US" dirty="0"/>
              <a:t>consistency </a:t>
            </a:r>
            <a:r>
              <a:rPr lang="en-US" dirty="0" smtClean="0"/>
              <a:t>and brand  </a:t>
            </a:r>
            <a:endParaRPr lang="en-US" dirty="0"/>
          </a:p>
        </p:txBody>
      </p:sp>
      <p:pic>
        <p:nvPicPr>
          <p:cNvPr id="9" name="Picture Placeholder 8" descr="keane_under_the_iron_su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78" r="-52778"/>
          <a:stretch>
            <a:fillRect/>
          </a:stretch>
        </p:blipFill>
        <p:spPr>
          <a:xfrm>
            <a:off x="-296579" y="225314"/>
            <a:ext cx="9847014" cy="4790439"/>
          </a:xfrm>
        </p:spPr>
      </p:pic>
    </p:spTree>
    <p:extLst>
      <p:ext uri="{BB962C8B-B14F-4D97-AF65-F5344CB8AC3E}">
        <p14:creationId xmlns:p14="http://schemas.microsoft.com/office/powerpoint/2010/main" val="267614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w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237"/>
            <a:ext cx="5191168" cy="6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my boat?</a:t>
            </a:r>
            <a:endParaRPr lang="en-US" dirty="0"/>
          </a:p>
        </p:txBody>
      </p:sp>
      <p:pic>
        <p:nvPicPr>
          <p:cNvPr id="7" name="Content Placeholder 6" descr="michaelfreimuth2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Dock 4, Slip 20.</a:t>
            </a:r>
            <a:endParaRPr lang="en-US" dirty="0"/>
          </a:p>
        </p:txBody>
      </p:sp>
      <p:pic>
        <p:nvPicPr>
          <p:cNvPr id="8" name="Content Placeholder 7" descr="boat_dock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90" r="-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209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 Items Closer, Different farther apart. </a:t>
            </a:r>
          </a:p>
          <a:p>
            <a:endParaRPr lang="en-US" dirty="0"/>
          </a:p>
        </p:txBody>
      </p:sp>
      <p:pic>
        <p:nvPicPr>
          <p:cNvPr id="6" name="Picture Placeholder 5" descr="SortingSmal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  <p:pic>
        <p:nvPicPr>
          <p:cNvPr id="7" name="Picture Placeholder 6" descr="nuts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7200563"/>
      </p:ext>
    </p:extLst>
  </p:cSld>
  <p:clrMapOvr>
    <a:masterClrMapping/>
  </p:clrMapOvr>
</p:sld>
</file>

<file path=ppt/theme/theme1.xml><?xml version="1.0" encoding="utf-8"?>
<a:theme xmlns:a="http://schemas.openxmlformats.org/drawingml/2006/main" name="SKlightblue">
  <a:themeElements>
    <a:clrScheme name="UNC Blue">
      <a:dk1>
        <a:sysClr val="windowText" lastClr="000000"/>
      </a:dk1>
      <a:lt1>
        <a:sysClr val="window" lastClr="FFFFFF"/>
      </a:lt1>
      <a:dk2>
        <a:srgbClr val="004080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80FF"/>
      </a:hlink>
      <a:folHlink>
        <a:srgbClr val="3EBBF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SKlightblue.thmx</Template>
  <TotalTime>98</TotalTime>
  <Words>513</Words>
  <Application>Microsoft Macintosh PowerPoint</Application>
  <PresentationFormat>On-screen Show (4:3)</PresentationFormat>
  <Paragraphs>97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SKlightblue</vt:lpstr>
      <vt:lpstr>Design in 21 minutes</vt:lpstr>
      <vt:lpstr>Problem Solving</vt:lpstr>
      <vt:lpstr>CRAP Design</vt:lpstr>
      <vt:lpstr>Contrast</vt:lpstr>
      <vt:lpstr>PowerPoint Presentation</vt:lpstr>
      <vt:lpstr>Repetition</vt:lpstr>
      <vt:lpstr>PowerPoint Presentation</vt:lpstr>
      <vt:lpstr>Alignment</vt:lpstr>
      <vt:lpstr>Proximity</vt:lpstr>
      <vt:lpstr>PowerPoint Presentation</vt:lpstr>
      <vt:lpstr>Color</vt:lpstr>
      <vt:lpstr>CMYK or RGB?</vt:lpstr>
      <vt:lpstr>Color Wheel</vt:lpstr>
      <vt:lpstr>Color Scheme Selection</vt:lpstr>
      <vt:lpstr>Design: Type</vt:lpstr>
      <vt:lpstr>Readability</vt:lpstr>
      <vt:lpstr>Conflicting</vt:lpstr>
      <vt:lpstr>Contrasting</vt:lpstr>
      <vt:lpstr>Type Categories</vt:lpstr>
      <vt:lpstr>My Rules </vt:lpstr>
      <vt:lpstr>Must Haves</vt:lpstr>
      <vt:lpstr>Facebook App</vt:lpstr>
      <vt:lpstr>Performance vs. Perceived Performance</vt:lpstr>
      <vt:lpstr>Cache</vt:lpstr>
      <vt:lpstr>Speed</vt:lpstr>
      <vt:lpstr>Usability Changes</vt:lpstr>
      <vt:lpstr>Design Changes</vt:lpstr>
      <vt:lpstr>New Buttons</vt:lpstr>
      <vt:lpstr>Different Sliding animation</vt:lpstr>
      <vt:lpstr>Your Apps!</vt:lpstr>
    </vt:vector>
  </TitlesOfParts>
  <Company>UNC-Chapel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 19mins</dc:title>
  <dc:creator>School of Journalism</dc:creator>
  <cp:lastModifiedBy>School of Journalism</cp:lastModifiedBy>
  <cp:revision>8</cp:revision>
  <dcterms:created xsi:type="dcterms:W3CDTF">2014-08-28T10:55:33Z</dcterms:created>
  <dcterms:modified xsi:type="dcterms:W3CDTF">2014-08-28T12:37:02Z</dcterms:modified>
</cp:coreProperties>
</file>